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102" y="-2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5C7B65E2-1136-49AA-83DE-FCDA533342A3}" type="datetimeFigureOut">
              <a:rPr lang="en-NZ" smtClean="0"/>
              <a:t>13/09/2014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8CA410E2-C30F-4146-9805-162351FEA8D6}" type="slidenum">
              <a:rPr lang="en-NZ" smtClean="0"/>
              <a:t>‹#›</a:t>
            </a:fld>
            <a:endParaRPr lang="en-NZ"/>
          </a:p>
        </p:txBody>
      </p:sp>
    </p:spTree>
    <p:extLst>
      <p:ext uri="{BB962C8B-B14F-4D97-AF65-F5344CB8AC3E}">
        <p14:creationId xmlns:p14="http://schemas.microsoft.com/office/powerpoint/2010/main" val="2056751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5C7B65E2-1136-49AA-83DE-FCDA533342A3}" type="datetimeFigureOut">
              <a:rPr lang="en-NZ" smtClean="0"/>
              <a:t>13/09/2014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8CA410E2-C30F-4146-9805-162351FEA8D6}" type="slidenum">
              <a:rPr lang="en-NZ" smtClean="0"/>
              <a:t>‹#›</a:t>
            </a:fld>
            <a:endParaRPr lang="en-NZ"/>
          </a:p>
        </p:txBody>
      </p:sp>
    </p:spTree>
    <p:extLst>
      <p:ext uri="{BB962C8B-B14F-4D97-AF65-F5344CB8AC3E}">
        <p14:creationId xmlns:p14="http://schemas.microsoft.com/office/powerpoint/2010/main" val="375056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5C7B65E2-1136-49AA-83DE-FCDA533342A3}" type="datetimeFigureOut">
              <a:rPr lang="en-NZ" smtClean="0"/>
              <a:t>13/09/2014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8CA410E2-C30F-4146-9805-162351FEA8D6}" type="slidenum">
              <a:rPr lang="en-NZ" smtClean="0"/>
              <a:t>‹#›</a:t>
            </a:fld>
            <a:endParaRPr lang="en-NZ"/>
          </a:p>
        </p:txBody>
      </p:sp>
    </p:spTree>
    <p:extLst>
      <p:ext uri="{BB962C8B-B14F-4D97-AF65-F5344CB8AC3E}">
        <p14:creationId xmlns:p14="http://schemas.microsoft.com/office/powerpoint/2010/main" val="2569117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5C7B65E2-1136-49AA-83DE-FCDA533342A3}" type="datetimeFigureOut">
              <a:rPr lang="en-NZ" smtClean="0"/>
              <a:t>13/09/2014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8CA410E2-C30F-4146-9805-162351FEA8D6}" type="slidenum">
              <a:rPr lang="en-NZ" smtClean="0"/>
              <a:t>‹#›</a:t>
            </a:fld>
            <a:endParaRPr lang="en-NZ"/>
          </a:p>
        </p:txBody>
      </p:sp>
    </p:spTree>
    <p:extLst>
      <p:ext uri="{BB962C8B-B14F-4D97-AF65-F5344CB8AC3E}">
        <p14:creationId xmlns:p14="http://schemas.microsoft.com/office/powerpoint/2010/main" val="3717933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7B65E2-1136-49AA-83DE-FCDA533342A3}" type="datetimeFigureOut">
              <a:rPr lang="en-NZ" smtClean="0"/>
              <a:t>13/09/2014</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8CA410E2-C30F-4146-9805-162351FEA8D6}" type="slidenum">
              <a:rPr lang="en-NZ" smtClean="0"/>
              <a:t>‹#›</a:t>
            </a:fld>
            <a:endParaRPr lang="en-NZ"/>
          </a:p>
        </p:txBody>
      </p:sp>
    </p:spTree>
    <p:extLst>
      <p:ext uri="{BB962C8B-B14F-4D97-AF65-F5344CB8AC3E}">
        <p14:creationId xmlns:p14="http://schemas.microsoft.com/office/powerpoint/2010/main" val="1290715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5C7B65E2-1136-49AA-83DE-FCDA533342A3}" type="datetimeFigureOut">
              <a:rPr lang="en-NZ" smtClean="0"/>
              <a:t>13/09/2014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8CA410E2-C30F-4146-9805-162351FEA8D6}" type="slidenum">
              <a:rPr lang="en-NZ" smtClean="0"/>
              <a:t>‹#›</a:t>
            </a:fld>
            <a:endParaRPr lang="en-NZ"/>
          </a:p>
        </p:txBody>
      </p:sp>
    </p:spTree>
    <p:extLst>
      <p:ext uri="{BB962C8B-B14F-4D97-AF65-F5344CB8AC3E}">
        <p14:creationId xmlns:p14="http://schemas.microsoft.com/office/powerpoint/2010/main" val="3342007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5C7B65E2-1136-49AA-83DE-FCDA533342A3}" type="datetimeFigureOut">
              <a:rPr lang="en-NZ" smtClean="0"/>
              <a:t>13/09/2014</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8CA410E2-C30F-4146-9805-162351FEA8D6}" type="slidenum">
              <a:rPr lang="en-NZ" smtClean="0"/>
              <a:t>‹#›</a:t>
            </a:fld>
            <a:endParaRPr lang="en-NZ"/>
          </a:p>
        </p:txBody>
      </p:sp>
    </p:spTree>
    <p:extLst>
      <p:ext uri="{BB962C8B-B14F-4D97-AF65-F5344CB8AC3E}">
        <p14:creationId xmlns:p14="http://schemas.microsoft.com/office/powerpoint/2010/main" val="2225171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5C7B65E2-1136-49AA-83DE-FCDA533342A3}" type="datetimeFigureOut">
              <a:rPr lang="en-NZ" smtClean="0"/>
              <a:t>13/09/2014</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8CA410E2-C30F-4146-9805-162351FEA8D6}" type="slidenum">
              <a:rPr lang="en-NZ" smtClean="0"/>
              <a:t>‹#›</a:t>
            </a:fld>
            <a:endParaRPr lang="en-NZ"/>
          </a:p>
        </p:txBody>
      </p:sp>
    </p:spTree>
    <p:extLst>
      <p:ext uri="{BB962C8B-B14F-4D97-AF65-F5344CB8AC3E}">
        <p14:creationId xmlns:p14="http://schemas.microsoft.com/office/powerpoint/2010/main" val="4273153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B65E2-1136-49AA-83DE-FCDA533342A3}" type="datetimeFigureOut">
              <a:rPr lang="en-NZ" smtClean="0"/>
              <a:t>13/09/2014</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8CA410E2-C30F-4146-9805-162351FEA8D6}" type="slidenum">
              <a:rPr lang="en-NZ" smtClean="0"/>
              <a:t>‹#›</a:t>
            </a:fld>
            <a:endParaRPr lang="en-NZ"/>
          </a:p>
        </p:txBody>
      </p:sp>
    </p:spTree>
    <p:extLst>
      <p:ext uri="{BB962C8B-B14F-4D97-AF65-F5344CB8AC3E}">
        <p14:creationId xmlns:p14="http://schemas.microsoft.com/office/powerpoint/2010/main" val="1652792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7B65E2-1136-49AA-83DE-FCDA533342A3}" type="datetimeFigureOut">
              <a:rPr lang="en-NZ" smtClean="0"/>
              <a:t>13/09/2014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8CA410E2-C30F-4146-9805-162351FEA8D6}" type="slidenum">
              <a:rPr lang="en-NZ" smtClean="0"/>
              <a:t>‹#›</a:t>
            </a:fld>
            <a:endParaRPr lang="en-NZ"/>
          </a:p>
        </p:txBody>
      </p:sp>
    </p:spTree>
    <p:extLst>
      <p:ext uri="{BB962C8B-B14F-4D97-AF65-F5344CB8AC3E}">
        <p14:creationId xmlns:p14="http://schemas.microsoft.com/office/powerpoint/2010/main" val="3954491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7B65E2-1136-49AA-83DE-FCDA533342A3}" type="datetimeFigureOut">
              <a:rPr lang="en-NZ" smtClean="0"/>
              <a:t>13/09/2014</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8CA410E2-C30F-4146-9805-162351FEA8D6}" type="slidenum">
              <a:rPr lang="en-NZ" smtClean="0"/>
              <a:t>‹#›</a:t>
            </a:fld>
            <a:endParaRPr lang="en-NZ"/>
          </a:p>
        </p:txBody>
      </p:sp>
    </p:spTree>
    <p:extLst>
      <p:ext uri="{BB962C8B-B14F-4D97-AF65-F5344CB8AC3E}">
        <p14:creationId xmlns:p14="http://schemas.microsoft.com/office/powerpoint/2010/main" val="4052745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7B65E2-1136-49AA-83DE-FCDA533342A3}" type="datetimeFigureOut">
              <a:rPr lang="en-NZ" smtClean="0"/>
              <a:t>13/09/2014</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A410E2-C30F-4146-9805-162351FEA8D6}" type="slidenum">
              <a:rPr lang="en-NZ" smtClean="0"/>
              <a:t>‹#›</a:t>
            </a:fld>
            <a:endParaRPr lang="en-NZ"/>
          </a:p>
        </p:txBody>
      </p:sp>
    </p:spTree>
    <p:extLst>
      <p:ext uri="{BB962C8B-B14F-4D97-AF65-F5344CB8AC3E}">
        <p14:creationId xmlns:p14="http://schemas.microsoft.com/office/powerpoint/2010/main" val="4021720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692697"/>
            <a:ext cx="8568952" cy="2907754"/>
          </a:xfrm>
        </p:spPr>
        <p:txBody>
          <a:bodyPr>
            <a:normAutofit fontScale="90000"/>
          </a:bodyPr>
          <a:lstStyle/>
          <a:p>
            <a:r>
              <a:rPr lang="en-NZ" sz="7200" dirty="0" smtClean="0">
                <a:latin typeface="Arial Black" panose="020B0A04020102020204" pitchFamily="34" charset="0"/>
              </a:rPr>
              <a:t>The three R’s…</a:t>
            </a:r>
            <a:br>
              <a:rPr lang="en-NZ" sz="7200" dirty="0" smtClean="0">
                <a:latin typeface="Arial Black" panose="020B0A04020102020204" pitchFamily="34" charset="0"/>
              </a:rPr>
            </a:br>
            <a:r>
              <a:rPr lang="en-NZ" sz="7200" dirty="0" smtClean="0">
                <a:latin typeface="Arial Black" panose="020B0A04020102020204" pitchFamily="34" charset="0"/>
              </a:rPr>
              <a:t>and the three S’s</a:t>
            </a:r>
            <a:endParaRPr lang="en-NZ" sz="7200" dirty="0">
              <a:latin typeface="Arial Black" panose="020B0A04020102020204" pitchFamily="34" charset="0"/>
            </a:endParaRPr>
          </a:p>
        </p:txBody>
      </p:sp>
      <p:sp>
        <p:nvSpPr>
          <p:cNvPr id="3" name="Subtitle 2"/>
          <p:cNvSpPr>
            <a:spLocks noGrp="1"/>
          </p:cNvSpPr>
          <p:nvPr>
            <p:ph type="subTitle" idx="1"/>
          </p:nvPr>
        </p:nvSpPr>
        <p:spPr/>
        <p:txBody>
          <a:bodyPr/>
          <a:lstStyle/>
          <a:p>
            <a:r>
              <a:rPr lang="en-NZ" dirty="0" smtClean="0">
                <a:solidFill>
                  <a:schemeClr val="tx1"/>
                </a:solidFill>
              </a:rPr>
              <a:t>1 Timothy 3:8:13</a:t>
            </a:r>
          </a:p>
        </p:txBody>
      </p:sp>
    </p:spTree>
    <p:extLst>
      <p:ext uri="{BB962C8B-B14F-4D97-AF65-F5344CB8AC3E}">
        <p14:creationId xmlns:p14="http://schemas.microsoft.com/office/powerpoint/2010/main" val="21469186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THIRDLY </a:t>
            </a:r>
            <a:r>
              <a:rPr lang="en-NZ" dirty="0"/>
              <a:t>A DEACON MUST BE A </a:t>
            </a:r>
            <a:r>
              <a:rPr lang="en-NZ" dirty="0" smtClean="0"/>
              <a:t>SOLDIER</a:t>
            </a:r>
            <a:endParaRPr lang="en-NZ" dirty="0"/>
          </a:p>
        </p:txBody>
      </p:sp>
      <p:sp>
        <p:nvSpPr>
          <p:cNvPr id="3" name="Content Placeholder 2"/>
          <p:cNvSpPr>
            <a:spLocks noGrp="1"/>
          </p:cNvSpPr>
          <p:nvPr>
            <p:ph idx="1"/>
          </p:nvPr>
        </p:nvSpPr>
        <p:spPr>
          <a:xfrm>
            <a:off x="457200" y="1600200"/>
            <a:ext cx="8229600" cy="4870938"/>
          </a:xfrm>
        </p:spPr>
        <p:txBody>
          <a:bodyPr>
            <a:normAutofit/>
          </a:bodyPr>
          <a:lstStyle/>
          <a:p>
            <a:r>
              <a:rPr lang="en-NZ" dirty="0"/>
              <a:t>1</a:t>
            </a:r>
            <a:r>
              <a:rPr lang="en-NZ" dirty="0" smtClean="0"/>
              <a:t> Timothy 3: 9 </a:t>
            </a:r>
            <a:r>
              <a:rPr lang="en-NZ" dirty="0" smtClean="0"/>
              <a:t>holding to the mystery of the faith with a clear conscience.</a:t>
            </a:r>
          </a:p>
          <a:p>
            <a:r>
              <a:rPr lang="en-NZ" dirty="0" smtClean="0"/>
              <a:t>2 Timothy 2:2 </a:t>
            </a:r>
            <a:r>
              <a:rPr lang="en-NZ" dirty="0"/>
              <a:t>The things which you have heard from me in the presence of many witnesses, entrust these to faithful men who will be able to teach others also. </a:t>
            </a:r>
          </a:p>
          <a:p>
            <a:endParaRPr lang="en-NZ" dirty="0"/>
          </a:p>
        </p:txBody>
      </p:sp>
    </p:spTree>
    <p:extLst>
      <p:ext uri="{BB962C8B-B14F-4D97-AF65-F5344CB8AC3E}">
        <p14:creationId xmlns:p14="http://schemas.microsoft.com/office/powerpoint/2010/main" val="2952331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Practical Conclusion</a:t>
            </a:r>
            <a:endParaRPr lang="en-NZ" dirty="0"/>
          </a:p>
        </p:txBody>
      </p:sp>
      <p:sp>
        <p:nvSpPr>
          <p:cNvPr id="3" name="Content Placeholder 2"/>
          <p:cNvSpPr>
            <a:spLocks noGrp="1"/>
          </p:cNvSpPr>
          <p:nvPr>
            <p:ph idx="1"/>
          </p:nvPr>
        </p:nvSpPr>
        <p:spPr/>
        <p:txBody>
          <a:bodyPr/>
          <a:lstStyle/>
          <a:p>
            <a:r>
              <a:rPr lang="en-NZ" dirty="0" smtClean="0"/>
              <a:t>Every one of us should seek to be Saint, Servant and Soldier.</a:t>
            </a:r>
          </a:p>
          <a:p>
            <a:r>
              <a:rPr lang="en-NZ" dirty="0" smtClean="0"/>
              <a:t>What is the root of this tree?  Saint, Servant, Soldier… Recognition and Recommendation… they all grow from one root…</a:t>
            </a:r>
            <a:endParaRPr lang="en-NZ" dirty="0"/>
          </a:p>
        </p:txBody>
      </p:sp>
    </p:spTree>
    <p:extLst>
      <p:ext uri="{BB962C8B-B14F-4D97-AF65-F5344CB8AC3E}">
        <p14:creationId xmlns:p14="http://schemas.microsoft.com/office/powerpoint/2010/main" val="19136214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27984" y="274638"/>
            <a:ext cx="4583360" cy="6034682"/>
          </a:xfrm>
        </p:spPr>
        <p:txBody>
          <a:bodyPr>
            <a:normAutofit fontScale="90000"/>
          </a:bodyPr>
          <a:lstStyle/>
          <a:p>
            <a:r>
              <a:rPr lang="en-NZ" b="1" dirty="0" smtClean="0">
                <a:solidFill>
                  <a:srgbClr val="FFFF00"/>
                </a:solidFill>
                <a:latin typeface="Arial" panose="020B0604020202020204" pitchFamily="34" charset="0"/>
                <a:cs typeface="Arial" panose="020B0604020202020204" pitchFamily="34" charset="0"/>
              </a:rPr>
              <a:t>RELATIONSHIP THROUGH CHRIST BUILT IN PRAYER AND THE CONTINUAL INFILLING OF THE HOLY SPIRIT.</a:t>
            </a:r>
            <a:endParaRPr lang="en-NZ" b="1" dirty="0">
              <a:solidFill>
                <a:srgbClr val="FFFF00"/>
              </a:solidFill>
              <a:latin typeface="Arial" panose="020B0604020202020204" pitchFamily="34" charset="0"/>
              <a:cs typeface="Arial" panose="020B0604020202020204" pitchFamily="34" charset="0"/>
            </a:endParaRPr>
          </a:p>
        </p:txBody>
      </p:sp>
      <p:pic>
        <p:nvPicPr>
          <p:cNvPr id="2050" name="Picture 2" descr="C:\Users\Ian James Kerby\AppData\Local\Microsoft\Windows\Temporary Internet Files\Content.IE5\9XKCQ7LS\MP90043877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0"/>
            <a:ext cx="457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73181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2655" y="144463"/>
            <a:ext cx="4931593" cy="6610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1369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NZ" sz="6600" dirty="0" smtClean="0">
                <a:latin typeface="Arial Black" panose="020B0A04020102020204" pitchFamily="34" charset="0"/>
                <a:cs typeface="Arial" panose="020B0604020202020204" pitchFamily="34" charset="0"/>
              </a:rPr>
              <a:t>Do you have the qualifications?</a:t>
            </a:r>
            <a:endParaRPr lang="en-NZ" sz="6600" dirty="0">
              <a:latin typeface="Arial Black" panose="020B0A04020102020204" pitchFamily="34" charset="0"/>
              <a:cs typeface="Arial" panose="020B0604020202020204" pitchFamily="34" charset="0"/>
            </a:endParaRPr>
          </a:p>
        </p:txBody>
      </p:sp>
      <p:sp>
        <p:nvSpPr>
          <p:cNvPr id="3" name="Content Placeholder 2"/>
          <p:cNvSpPr>
            <a:spLocks noGrp="1"/>
          </p:cNvSpPr>
          <p:nvPr>
            <p:ph idx="1"/>
          </p:nvPr>
        </p:nvSpPr>
        <p:spPr>
          <a:xfrm>
            <a:off x="457200" y="2204864"/>
            <a:ext cx="8229600" cy="4525963"/>
          </a:xfrm>
        </p:spPr>
        <p:txBody>
          <a:bodyPr>
            <a:normAutofit/>
          </a:bodyPr>
          <a:lstStyle/>
          <a:p>
            <a:r>
              <a:rPr lang="en-NZ" sz="5400" dirty="0" smtClean="0">
                <a:latin typeface="Arial" panose="020B0604020202020204" pitchFamily="34" charset="0"/>
                <a:cs typeface="Arial" panose="020B0604020202020204" pitchFamily="34" charset="0"/>
              </a:rPr>
              <a:t>Saint</a:t>
            </a:r>
          </a:p>
          <a:p>
            <a:r>
              <a:rPr lang="en-NZ" sz="5400" dirty="0" smtClean="0">
                <a:latin typeface="Arial" panose="020B0604020202020204" pitchFamily="34" charset="0"/>
                <a:cs typeface="Arial" panose="020B0604020202020204" pitchFamily="34" charset="0"/>
              </a:rPr>
              <a:t>Servant</a:t>
            </a:r>
          </a:p>
          <a:p>
            <a:r>
              <a:rPr lang="en-NZ" sz="5400" dirty="0" smtClean="0">
                <a:latin typeface="Arial" panose="020B0604020202020204" pitchFamily="34" charset="0"/>
                <a:cs typeface="Arial" panose="020B0604020202020204" pitchFamily="34" charset="0"/>
              </a:rPr>
              <a:t>Soldier</a:t>
            </a:r>
            <a:endParaRPr lang="en-NZ" sz="5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2220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NZ" sz="6600" dirty="0" smtClean="0">
                <a:latin typeface="Arial Black" panose="020B0A04020102020204" pitchFamily="34" charset="0"/>
                <a:cs typeface="Arial" panose="020B0604020202020204" pitchFamily="34" charset="0"/>
              </a:rPr>
              <a:t>Do you have the prerequisites?</a:t>
            </a:r>
            <a:endParaRPr lang="en-NZ" sz="6600" dirty="0">
              <a:latin typeface="Arial Black" panose="020B0A04020102020204" pitchFamily="34" charset="0"/>
              <a:cs typeface="Arial" panose="020B0604020202020204" pitchFamily="34" charset="0"/>
            </a:endParaRPr>
          </a:p>
        </p:txBody>
      </p:sp>
      <p:sp>
        <p:nvSpPr>
          <p:cNvPr id="3" name="Content Placeholder 2"/>
          <p:cNvSpPr>
            <a:spLocks noGrp="1"/>
          </p:cNvSpPr>
          <p:nvPr>
            <p:ph idx="1"/>
          </p:nvPr>
        </p:nvSpPr>
        <p:spPr>
          <a:xfrm>
            <a:off x="457200" y="2204864"/>
            <a:ext cx="8229600" cy="4525963"/>
          </a:xfrm>
        </p:spPr>
        <p:txBody>
          <a:bodyPr>
            <a:normAutofit/>
          </a:bodyPr>
          <a:lstStyle/>
          <a:p>
            <a:r>
              <a:rPr lang="en-NZ" sz="5400" dirty="0" smtClean="0">
                <a:latin typeface="Arial" panose="020B0604020202020204" pitchFamily="34" charset="0"/>
                <a:cs typeface="Arial" panose="020B0604020202020204" pitchFamily="34" charset="0"/>
              </a:rPr>
              <a:t>Relationship</a:t>
            </a:r>
          </a:p>
          <a:p>
            <a:r>
              <a:rPr lang="en-NZ" sz="5400" dirty="0" smtClean="0">
                <a:latin typeface="Arial" panose="020B0604020202020204" pitchFamily="34" charset="0"/>
                <a:cs typeface="Arial" panose="020B0604020202020204" pitchFamily="34" charset="0"/>
              </a:rPr>
              <a:t>Recognition</a:t>
            </a:r>
          </a:p>
          <a:p>
            <a:r>
              <a:rPr lang="en-NZ" sz="5400" dirty="0" smtClean="0">
                <a:latin typeface="Arial" panose="020B0604020202020204" pitchFamily="34" charset="0"/>
                <a:cs typeface="Arial" panose="020B0604020202020204" pitchFamily="34" charset="0"/>
              </a:rPr>
              <a:t>Recommendation</a:t>
            </a:r>
            <a:endParaRPr lang="en-NZ" sz="5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4720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1 Timothy 3:8-13</a:t>
            </a:r>
            <a:endParaRPr lang="en-NZ" dirty="0"/>
          </a:p>
        </p:txBody>
      </p:sp>
      <p:sp>
        <p:nvSpPr>
          <p:cNvPr id="3" name="Content Placeholder 2"/>
          <p:cNvSpPr>
            <a:spLocks noGrp="1"/>
          </p:cNvSpPr>
          <p:nvPr>
            <p:ph idx="1"/>
          </p:nvPr>
        </p:nvSpPr>
        <p:spPr>
          <a:xfrm>
            <a:off x="251520" y="1340768"/>
            <a:ext cx="8435280" cy="5112568"/>
          </a:xfrm>
        </p:spPr>
        <p:txBody>
          <a:bodyPr>
            <a:normAutofit fontScale="92500" lnSpcReduction="20000"/>
          </a:bodyPr>
          <a:lstStyle/>
          <a:p>
            <a:pPr marL="0" indent="0">
              <a:buNone/>
            </a:pPr>
            <a:r>
              <a:rPr lang="en-NZ" sz="3400" dirty="0"/>
              <a:t>8 Deacons likewise must be men of dignity, not double-tongued, or addicted to much wine or fond of sordid gain, 9 but holding to the mystery of the faith with a clear conscience. 10 These men must also first be tested; then let them serve as deacons if they are beyond reproach. 11 Women must likewise be dignified, not malicious gossips, but temperate, faithful in all things. 12 Deacons must be husbands of only one wife, and good managers of their children and their own households. 13 For those who have served well as deacons obtain for themselves a high standing and great confidence in the faith that is in Christ Jesus.</a:t>
            </a:r>
          </a:p>
          <a:p>
            <a:endParaRPr lang="en-NZ" dirty="0"/>
          </a:p>
        </p:txBody>
      </p:sp>
    </p:spTree>
    <p:extLst>
      <p:ext uri="{BB962C8B-B14F-4D97-AF65-F5344CB8AC3E}">
        <p14:creationId xmlns:p14="http://schemas.microsoft.com/office/powerpoint/2010/main" val="23345898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Acts 6:1-6</a:t>
            </a:r>
            <a:endParaRPr lang="en-NZ" dirty="0"/>
          </a:p>
        </p:txBody>
      </p:sp>
      <p:sp>
        <p:nvSpPr>
          <p:cNvPr id="3" name="Content Placeholder 2"/>
          <p:cNvSpPr>
            <a:spLocks noGrp="1"/>
          </p:cNvSpPr>
          <p:nvPr>
            <p:ph idx="1"/>
          </p:nvPr>
        </p:nvSpPr>
        <p:spPr>
          <a:xfrm>
            <a:off x="251520" y="1340768"/>
            <a:ext cx="8435280" cy="5256584"/>
          </a:xfrm>
        </p:spPr>
        <p:txBody>
          <a:bodyPr>
            <a:normAutofit fontScale="77500" lnSpcReduction="20000"/>
          </a:bodyPr>
          <a:lstStyle/>
          <a:p>
            <a:pPr marL="0" indent="0">
              <a:buNone/>
            </a:pPr>
            <a:r>
              <a:rPr lang="en-NZ" sz="3400" dirty="0"/>
              <a:t>Now at this time while the disciples were increasing in number, a complaint arose on the part of the Hellenistic Jews against the native Hebrews, because their widows were being overlooked in the daily serving of food. 2 So the twelve summoned the congregation of the disciples and said, “It is not desirable for us to neglect the word of God in order to serve tables. 3 Therefore, brethren, select from among you seven men of good reputation, full of the Spirit and of wisdom, whom we may put in charge of this task. 4 But we will devote ourselves to prayer and to the ministry of the word.” 5 The statement found approval with the whole congregation; and they chose Stephen, a man full of faith and of the Holy Spirit, and Philip, </a:t>
            </a:r>
            <a:r>
              <a:rPr lang="en-NZ" sz="3400" dirty="0" err="1"/>
              <a:t>Prochorus</a:t>
            </a:r>
            <a:r>
              <a:rPr lang="en-NZ" sz="3400" dirty="0"/>
              <a:t>, </a:t>
            </a:r>
            <a:r>
              <a:rPr lang="en-NZ" sz="3400" dirty="0" err="1"/>
              <a:t>Nicanor</a:t>
            </a:r>
            <a:r>
              <a:rPr lang="en-NZ" sz="3400" dirty="0"/>
              <a:t>, </a:t>
            </a:r>
            <a:r>
              <a:rPr lang="en-NZ" sz="3400" dirty="0" err="1"/>
              <a:t>Timon</a:t>
            </a:r>
            <a:r>
              <a:rPr lang="en-NZ" sz="3400" dirty="0"/>
              <a:t>, </a:t>
            </a:r>
            <a:r>
              <a:rPr lang="en-NZ" sz="3400" dirty="0" err="1"/>
              <a:t>Parmenas</a:t>
            </a:r>
            <a:r>
              <a:rPr lang="en-NZ" sz="3400" dirty="0"/>
              <a:t> and Nicolas, a proselyte from Antioch. 6 And these they brought before the apostles; and after praying, they laid their hands on them.</a:t>
            </a:r>
          </a:p>
          <a:p>
            <a:endParaRPr lang="en-NZ" dirty="0"/>
          </a:p>
        </p:txBody>
      </p:sp>
    </p:spTree>
    <p:extLst>
      <p:ext uri="{BB962C8B-B14F-4D97-AF65-F5344CB8AC3E}">
        <p14:creationId xmlns:p14="http://schemas.microsoft.com/office/powerpoint/2010/main" val="4102715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a:t>FIRSTLY A DEACON MUST BE A </a:t>
            </a:r>
            <a:r>
              <a:rPr lang="en-NZ" dirty="0" smtClean="0"/>
              <a:t>SAINT</a:t>
            </a:r>
            <a:endParaRPr lang="en-NZ" dirty="0"/>
          </a:p>
        </p:txBody>
      </p:sp>
      <p:sp>
        <p:nvSpPr>
          <p:cNvPr id="3" name="Content Placeholder 2"/>
          <p:cNvSpPr>
            <a:spLocks noGrp="1"/>
          </p:cNvSpPr>
          <p:nvPr>
            <p:ph idx="1"/>
          </p:nvPr>
        </p:nvSpPr>
        <p:spPr/>
        <p:txBody>
          <a:bodyPr/>
          <a:lstStyle/>
          <a:p>
            <a:r>
              <a:rPr lang="en-NZ" b="1" dirty="0"/>
              <a:t>There Must Be A </a:t>
            </a:r>
            <a:r>
              <a:rPr lang="en-NZ" b="1" u="sng" dirty="0"/>
              <a:t>Relationship</a:t>
            </a:r>
            <a:r>
              <a:rPr lang="en-NZ" b="1" dirty="0"/>
              <a:t> To The </a:t>
            </a:r>
            <a:r>
              <a:rPr lang="en-NZ" b="1" dirty="0" err="1"/>
              <a:t>Savior</a:t>
            </a:r>
            <a:r>
              <a:rPr lang="en-NZ" dirty="0"/>
              <a:t> </a:t>
            </a:r>
            <a:endParaRPr lang="en-NZ" dirty="0" smtClean="0"/>
          </a:p>
          <a:p>
            <a:r>
              <a:rPr lang="en-NZ" b="1" dirty="0"/>
              <a:t>There Must Be A </a:t>
            </a:r>
            <a:r>
              <a:rPr lang="en-NZ" b="1" u="sng" dirty="0"/>
              <a:t>Recognition</a:t>
            </a:r>
            <a:r>
              <a:rPr lang="en-NZ" b="1" dirty="0"/>
              <a:t> By The Saints</a:t>
            </a:r>
            <a:r>
              <a:rPr lang="en-NZ" dirty="0"/>
              <a:t> </a:t>
            </a:r>
            <a:endParaRPr lang="en-NZ" dirty="0" smtClean="0"/>
          </a:p>
          <a:p>
            <a:r>
              <a:rPr lang="en-NZ" b="1" dirty="0"/>
              <a:t>There Must Be A </a:t>
            </a:r>
            <a:r>
              <a:rPr lang="en-NZ" b="1" u="sng" dirty="0"/>
              <a:t>Recommendation</a:t>
            </a:r>
            <a:r>
              <a:rPr lang="en-NZ" b="1" dirty="0"/>
              <a:t> By The </a:t>
            </a:r>
            <a:r>
              <a:rPr lang="en-NZ" b="1" dirty="0" smtClean="0"/>
              <a:t>Spirit</a:t>
            </a:r>
          </a:p>
          <a:p>
            <a:endParaRPr lang="en-NZ" dirty="0"/>
          </a:p>
        </p:txBody>
      </p:sp>
    </p:spTree>
    <p:extLst>
      <p:ext uri="{BB962C8B-B14F-4D97-AF65-F5344CB8AC3E}">
        <p14:creationId xmlns:p14="http://schemas.microsoft.com/office/powerpoint/2010/main" val="645513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98774"/>
            <a:ext cx="8229600" cy="3730426"/>
          </a:xfrm>
        </p:spPr>
        <p:txBody>
          <a:bodyPr>
            <a:normAutofit/>
          </a:bodyPr>
          <a:lstStyle/>
          <a:p>
            <a:r>
              <a:rPr lang="en-NZ" b="1" dirty="0" smtClean="0"/>
              <a:t>The list of requirements is</a:t>
            </a:r>
            <a:br>
              <a:rPr lang="en-NZ" b="1" dirty="0" smtClean="0"/>
            </a:br>
            <a:r>
              <a:rPr lang="en-NZ" b="1" dirty="0" smtClean="0"/>
              <a:t>DESCRIPTIVE NOT PRESCRIPTIVE</a:t>
            </a:r>
            <a:endParaRPr lang="en-NZ" b="1" dirty="0"/>
          </a:p>
        </p:txBody>
      </p:sp>
    </p:spTree>
    <p:extLst>
      <p:ext uri="{BB962C8B-B14F-4D97-AF65-F5344CB8AC3E}">
        <p14:creationId xmlns:p14="http://schemas.microsoft.com/office/powerpoint/2010/main" val="34037016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SECONDLY </a:t>
            </a:r>
            <a:r>
              <a:rPr lang="en-NZ" dirty="0"/>
              <a:t>A DEACON MUST BE A </a:t>
            </a:r>
            <a:r>
              <a:rPr lang="en-NZ" dirty="0" smtClean="0"/>
              <a:t>SERVANT</a:t>
            </a:r>
            <a:endParaRPr lang="en-NZ" dirty="0"/>
          </a:p>
        </p:txBody>
      </p:sp>
      <p:sp>
        <p:nvSpPr>
          <p:cNvPr id="3" name="Content Placeholder 2"/>
          <p:cNvSpPr>
            <a:spLocks noGrp="1"/>
          </p:cNvSpPr>
          <p:nvPr>
            <p:ph idx="1"/>
          </p:nvPr>
        </p:nvSpPr>
        <p:spPr>
          <a:xfrm>
            <a:off x="457200" y="1600200"/>
            <a:ext cx="8229600" cy="4870938"/>
          </a:xfrm>
        </p:spPr>
        <p:txBody>
          <a:bodyPr>
            <a:normAutofit lnSpcReduction="10000"/>
          </a:bodyPr>
          <a:lstStyle/>
          <a:p>
            <a:r>
              <a:rPr lang="en-NZ" dirty="0" smtClean="0"/>
              <a:t>Dignity.</a:t>
            </a:r>
          </a:p>
          <a:p>
            <a:r>
              <a:rPr lang="en-NZ" dirty="0" smtClean="0"/>
              <a:t>Not double tongued.</a:t>
            </a:r>
          </a:p>
          <a:p>
            <a:r>
              <a:rPr lang="en-NZ" dirty="0" smtClean="0"/>
              <a:t>Not controlled by wine or money.</a:t>
            </a:r>
          </a:p>
          <a:p>
            <a:r>
              <a:rPr lang="en-NZ" dirty="0" smtClean="0"/>
              <a:t>Holding the mystery of the Faith with a clear conscience.</a:t>
            </a:r>
          </a:p>
          <a:p>
            <a:r>
              <a:rPr lang="en-NZ" dirty="0" smtClean="0"/>
              <a:t>Must be tested.</a:t>
            </a:r>
          </a:p>
          <a:p>
            <a:r>
              <a:rPr lang="en-NZ" dirty="0" smtClean="0"/>
              <a:t>Must serve.</a:t>
            </a:r>
          </a:p>
          <a:p>
            <a:r>
              <a:rPr lang="en-NZ" dirty="0" smtClean="0"/>
              <a:t>Women/Wives/Deaconesses.</a:t>
            </a:r>
          </a:p>
          <a:p>
            <a:r>
              <a:rPr lang="en-NZ" dirty="0" smtClean="0"/>
              <a:t>Called to serve the faithful.</a:t>
            </a:r>
          </a:p>
          <a:p>
            <a:endParaRPr lang="en-NZ" dirty="0"/>
          </a:p>
        </p:txBody>
      </p:sp>
    </p:spTree>
    <p:extLst>
      <p:ext uri="{BB962C8B-B14F-4D97-AF65-F5344CB8AC3E}">
        <p14:creationId xmlns:p14="http://schemas.microsoft.com/office/powerpoint/2010/main" val="30692394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535</Words>
  <Application>Microsoft Office PowerPoint</Application>
  <PresentationFormat>On-screen Show (4:3)</PresentationFormat>
  <Paragraphs>35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The three R’s… and the three S’s</vt:lpstr>
      <vt:lpstr>PowerPoint Presentation</vt:lpstr>
      <vt:lpstr>Do you have the qualifications?</vt:lpstr>
      <vt:lpstr>Do you have the prerequisites?</vt:lpstr>
      <vt:lpstr>1 Timothy 3:8-13</vt:lpstr>
      <vt:lpstr>Acts 6:1-6</vt:lpstr>
      <vt:lpstr>FIRSTLY A DEACON MUST BE A SAINT</vt:lpstr>
      <vt:lpstr>The list of requirements is DESCRIPTIVE NOT PRESCRIPTIVE</vt:lpstr>
      <vt:lpstr>SECONDLY A DEACON MUST BE A SERVANT</vt:lpstr>
      <vt:lpstr>THIRDLY A DEACON MUST BE A SOLDIER</vt:lpstr>
      <vt:lpstr>The Practical Conclusion</vt:lpstr>
      <vt:lpstr>RELATIONSHIP THROUGH CHRIST BUILT IN PRAYER AND THE CONTINUAL INFILLING OF THE HOLY SPIRIT.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three R’s… and the three S’s</dc:title>
  <dc:creator>Ian James Kerby</dc:creator>
  <cp:lastModifiedBy>Ian James Kerby</cp:lastModifiedBy>
  <cp:revision>4</cp:revision>
  <dcterms:created xsi:type="dcterms:W3CDTF">2014-09-13T02:19:00Z</dcterms:created>
  <dcterms:modified xsi:type="dcterms:W3CDTF">2014-09-13T02:48:42Z</dcterms:modified>
</cp:coreProperties>
</file>